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101" d="100"/>
          <a:sy n="101" d="100"/>
        </p:scale>
        <p:origin x="126" y="3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70F82-0142-45DD-B1EF-CB5DEFC483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31095-2F13-45C1-8661-43B0000DEC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C2064D-FA44-4EAA-8621-330491032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A11CD-2207-4FD8-A35F-67B5512AA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707DE3-3769-4F24-A022-815689A1C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7443068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016BB-C89F-4E07-B4F7-0EFCBA242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A69032-B260-4264-B681-EE6AAD56EB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F07AC-D833-4D6F-B003-96F01546B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5FF0CF-201E-497C-B1E8-F86C03A9C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DBE81B-96F2-4D62-9F15-2E0D39600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92713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F56F336-22C5-4809-B810-36412412D8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6A31DB-0ED5-4049-A98D-50AD6758BE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143F6E-5CBD-4719-BBF4-ADAFF4D23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23787A-5919-4F11-8BAF-2F62A55383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E169A-A290-4FBB-A1A4-6B7224DFB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46055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B6B9CB-3C26-4D12-A0F8-EF94E6D4AB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5BDCA-3892-4FEB-87C9-9B749EF08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2E2FA-4AAC-4549-B69E-846324E24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C9987-943F-4227-A0D0-A38DFE957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4F85C-5406-480D-8C5A-D2F84AC1B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34688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30416B-8BCF-4B36-8FB2-96861AF4B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4AA8A0-006A-4E9E-90B1-31C58DB6D7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80854-F110-4A85-A71D-DC35B00F9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4580BA-CAB7-4210-B908-500E9FAA5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50952-658A-4CCD-82D1-B097CEBFC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682649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1748A-96FE-425A-88C4-B1CA87B9D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8FB77-536A-40C2-B855-0E3889F549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5AF1C-AE2F-40B8-9263-5A5D1D3680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2CD2F6-A211-460D-A8CE-E60CACBA8F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8BBA2C-94AD-45A9-A0D0-D00518F84E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3ABC5-B0DB-493D-AB2D-A7707D628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1590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A2F58-554F-4E18-998D-D05CF6DE1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C9BF83-50B9-4247-9BEA-7B714FD92E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6EA8231-3C87-41FC-BFE5-353C6696C9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2337F8-982C-4913-A703-4DDA1378C0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530C55C-11B5-41BD-B2B3-A5CE4C1769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0AA95B-1E70-4C6A-9B5F-D85C60843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7BA23F-F682-47CE-8A93-1A776EAC1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A21353-B317-4179-9470-4CE49094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151477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8E494-E84C-4A52-B096-C9749781DC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8CD52A-D53F-4DFE-9D68-8DFB886566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801AF7-5452-4FC7-948F-5D2905B0F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C1DF6F-039C-4C90-B58B-5EC624E70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0057794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687601-AF5C-4E9B-8C4A-7361797EA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F53CD4-330B-4FEC-AD01-7F678460B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9605C9-5D01-4BAF-BECF-73E4B9F69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7282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60127-BD79-4877-9FCE-53B09E7C1E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A30B3C-9D11-4357-8768-2BA05E150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903B94-49B8-4548-A4A4-D366CDC846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6718C2-6241-43C4-9BA4-188D656F18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4B07B1-E5F8-4421-88B5-94200D9A2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DAA74-59CB-4686-B579-3F2EEFE1B7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733208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5ECFC5-4AE8-439D-A95F-D70C4FF98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FBFAC2-83EC-4641-A1DC-DADDB8A80E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F27CAE-6540-43BF-8965-A690D94906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63CC41-880A-45CD-9FC1-11742D452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DEFF86-C8E2-4B7E-8484-7ADCBAB9D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A06C01-A325-4875-9B25-D43DC39D6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6573768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828B9E-8A32-450F-9ADA-052FF7F2D9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A0E8AC-CFCF-442E-9E9B-3BA59ECA5D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6F8E88-F752-41B6-8B3F-33DF0ACBBF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1DD9AC-266D-405F-98C4-9EB660AF06F3}" type="datetimeFigureOut">
              <a:rPr lang="en-CH" smtClean="0"/>
              <a:t>20/09/2020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42846-7E70-47D7-8D61-E4B80C6FE7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716EBD-C87F-4801-A5BD-8AAAD06B0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FFF518-FBBE-4620-A805-8C15763AE592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19192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262111-D29D-4FCE-B48B-D915B3E7BD1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E85CF-A232-4AB5-8618-7D7A8F76465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H"/>
          </a:p>
        </p:txBody>
      </p:sp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80B916E7-FB35-479A-AAE0-F07644F9AC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751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8EE982DD-A4EF-4D19-A42D-8E4D87716A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915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reen Recording 2">
            <a:hlinkClick r:id="" action="ppaction://media"/>
            <a:extLst>
              <a:ext uri="{FF2B5EF4-FFF2-40B4-BE49-F238E27FC236}">
                <a16:creationId xmlns:a16="http://schemas.microsoft.com/office/drawing/2014/main" id="{83DC52CC-C5E2-4FA2-AC21-2C4D1017E75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62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 Recording 1">
            <a:hlinkClick r:id="" action="ppaction://media"/>
            <a:extLst>
              <a:ext uri="{FF2B5EF4-FFF2-40B4-BE49-F238E27FC236}">
                <a16:creationId xmlns:a16="http://schemas.microsoft.com/office/drawing/2014/main" id="{F83773E5-A531-4BBF-B398-00A691D56A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119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</TotalTime>
  <Words>0</Words>
  <Application>Microsoft Office PowerPoint</Application>
  <PresentationFormat>Widescreen</PresentationFormat>
  <Paragraphs>0</Paragraphs>
  <Slides>4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Tijana Wekker</dc:creator>
  <cp:lastModifiedBy>Tijana Wekker</cp:lastModifiedBy>
  <cp:revision>5</cp:revision>
  <dcterms:created xsi:type="dcterms:W3CDTF">2020-09-19T23:47:07Z</dcterms:created>
  <dcterms:modified xsi:type="dcterms:W3CDTF">2020-09-20T01:27:53Z</dcterms:modified>
</cp:coreProperties>
</file>

<file path=docProps/thumbnail.jpeg>
</file>